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65" r:id="rId7"/>
    <p:sldId id="266" r:id="rId8"/>
    <p:sldId id="259" r:id="rId9"/>
    <p:sldId id="262" r:id="rId10"/>
    <p:sldId id="263" r:id="rId11"/>
    <p:sldId id="267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90C02C-E12E-419C-8089-8373608B9379}" type="doc">
      <dgm:prSet loTypeId="urn:microsoft.com/office/officeart/2005/8/layout/list1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27024D43-91F2-4B91-91AB-7BDFAD553B25}">
      <dgm:prSet phldrT="[Текст]"/>
      <dgm:spPr/>
      <dgm:t>
        <a:bodyPr/>
        <a:lstStyle/>
        <a:p>
          <a:r>
            <a:rPr lang="ru-RU" dirty="0" smtClean="0"/>
            <a:t>Теоретический обзор по теме</a:t>
          </a:r>
          <a:endParaRPr lang="ru-RU" dirty="0"/>
        </a:p>
      </dgm:t>
    </dgm:pt>
    <dgm:pt modelId="{ADAE8B63-41C2-4395-B701-D586B9077A72}" type="parTrans" cxnId="{DA8415D1-8EAF-464A-A90F-68C825E868EA}">
      <dgm:prSet/>
      <dgm:spPr/>
      <dgm:t>
        <a:bodyPr/>
        <a:lstStyle/>
        <a:p>
          <a:endParaRPr lang="ru-RU"/>
        </a:p>
      </dgm:t>
    </dgm:pt>
    <dgm:pt modelId="{AE37C640-672F-41BA-968B-D47AB3A6118B}" type="sibTrans" cxnId="{DA8415D1-8EAF-464A-A90F-68C825E868EA}">
      <dgm:prSet/>
      <dgm:spPr/>
      <dgm:t>
        <a:bodyPr/>
        <a:lstStyle/>
        <a:p>
          <a:endParaRPr lang="ru-RU"/>
        </a:p>
      </dgm:t>
    </dgm:pt>
    <dgm:pt modelId="{A91CC828-3E1E-4517-BD7A-CB572C9D1509}">
      <dgm:prSet phldrT="[Текст]"/>
      <dgm:spPr/>
      <dgm:t>
        <a:bodyPr/>
        <a:lstStyle/>
        <a:p>
          <a:r>
            <a:rPr lang="ru-RU" dirty="0" smtClean="0"/>
            <a:t>Категориальный аппарат </a:t>
          </a:r>
          <a:endParaRPr lang="ru-RU" dirty="0"/>
        </a:p>
      </dgm:t>
    </dgm:pt>
    <dgm:pt modelId="{A5387AFC-F444-46E6-88F4-44BB06517CA3}" type="parTrans" cxnId="{97A95A83-19EE-4EC1-B867-02581A0F8320}">
      <dgm:prSet/>
      <dgm:spPr/>
      <dgm:t>
        <a:bodyPr/>
        <a:lstStyle/>
        <a:p>
          <a:endParaRPr lang="ru-RU"/>
        </a:p>
      </dgm:t>
    </dgm:pt>
    <dgm:pt modelId="{DDF984BC-9DD5-41DA-BD6F-1129CC413740}" type="sibTrans" cxnId="{97A95A83-19EE-4EC1-B867-02581A0F8320}">
      <dgm:prSet/>
      <dgm:spPr/>
      <dgm:t>
        <a:bodyPr/>
        <a:lstStyle/>
        <a:p>
          <a:endParaRPr lang="ru-RU"/>
        </a:p>
      </dgm:t>
    </dgm:pt>
    <dgm:pt modelId="{F2EE575E-7BEC-4AEC-8076-42345F439966}">
      <dgm:prSet phldrT="[Текст]"/>
      <dgm:spPr/>
      <dgm:t>
        <a:bodyPr/>
        <a:lstStyle/>
        <a:p>
          <a:r>
            <a:rPr lang="ru-RU" dirty="0" smtClean="0"/>
            <a:t>Причины, противоречия </a:t>
          </a:r>
          <a:endParaRPr lang="ru-RU" dirty="0"/>
        </a:p>
      </dgm:t>
    </dgm:pt>
    <dgm:pt modelId="{BE9DC0B2-1009-469B-8856-5DA9FA6E1E18}" type="parTrans" cxnId="{5BC59875-BA68-4FE9-B794-3CA98E27939D}">
      <dgm:prSet/>
      <dgm:spPr/>
      <dgm:t>
        <a:bodyPr/>
        <a:lstStyle/>
        <a:p>
          <a:endParaRPr lang="ru-RU"/>
        </a:p>
      </dgm:t>
    </dgm:pt>
    <dgm:pt modelId="{87592A9B-3306-4F2E-9C8F-E7576FA3B629}" type="sibTrans" cxnId="{5BC59875-BA68-4FE9-B794-3CA98E27939D}">
      <dgm:prSet/>
      <dgm:spPr/>
      <dgm:t>
        <a:bodyPr/>
        <a:lstStyle/>
        <a:p>
          <a:endParaRPr lang="ru-RU"/>
        </a:p>
      </dgm:t>
    </dgm:pt>
    <dgm:pt modelId="{F768878A-D28A-4AFD-B4E9-BF55D2449628}" type="pres">
      <dgm:prSet presAssocID="{2A90C02C-E12E-419C-8089-8373608B937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79CC90E-C68A-449C-BA45-DAD2190CF0E9}" type="pres">
      <dgm:prSet presAssocID="{27024D43-91F2-4B91-91AB-7BDFAD553B25}" presName="parentLin" presStyleCnt="0"/>
      <dgm:spPr/>
    </dgm:pt>
    <dgm:pt modelId="{E5972D03-97F1-4180-91F5-91229FB76A00}" type="pres">
      <dgm:prSet presAssocID="{27024D43-91F2-4B91-91AB-7BDFAD553B25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C8A343C5-FBD9-4221-96DE-E48CDBF5DE96}" type="pres">
      <dgm:prSet presAssocID="{27024D43-91F2-4B91-91AB-7BDFAD553B25}" presName="parentText" presStyleLbl="node1" presStyleIdx="0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5A31BB-A107-4778-AFA6-8D734AF3C78E}" type="pres">
      <dgm:prSet presAssocID="{27024D43-91F2-4B91-91AB-7BDFAD553B25}" presName="negativeSpace" presStyleCnt="0"/>
      <dgm:spPr/>
    </dgm:pt>
    <dgm:pt modelId="{8EC3460C-F628-45D0-82AA-20630C4F5810}" type="pres">
      <dgm:prSet presAssocID="{27024D43-91F2-4B91-91AB-7BDFAD553B25}" presName="childText" presStyleLbl="conFgAcc1" presStyleIdx="0" presStyleCnt="3">
        <dgm:presLayoutVars>
          <dgm:bulletEnabled val="1"/>
        </dgm:presLayoutVars>
      </dgm:prSet>
      <dgm:spPr/>
    </dgm:pt>
    <dgm:pt modelId="{4B9756D2-F9F0-4E28-831F-6D2CB0BCEC29}" type="pres">
      <dgm:prSet presAssocID="{AE37C640-672F-41BA-968B-D47AB3A6118B}" presName="spaceBetweenRectangles" presStyleCnt="0"/>
      <dgm:spPr/>
    </dgm:pt>
    <dgm:pt modelId="{094E309D-DD28-4DA2-9CA1-1F61C9A63248}" type="pres">
      <dgm:prSet presAssocID="{A91CC828-3E1E-4517-BD7A-CB572C9D1509}" presName="parentLin" presStyleCnt="0"/>
      <dgm:spPr/>
    </dgm:pt>
    <dgm:pt modelId="{3E852C4E-FAFB-460A-BB4B-DD9224046E55}" type="pres">
      <dgm:prSet presAssocID="{A91CC828-3E1E-4517-BD7A-CB572C9D1509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0015F69F-7B21-4479-82F6-4B71F950F172}" type="pres">
      <dgm:prSet presAssocID="{A91CC828-3E1E-4517-BD7A-CB572C9D1509}" presName="parentText" presStyleLbl="node1" presStyleIdx="1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F5536A-1102-424C-B74E-B40222946019}" type="pres">
      <dgm:prSet presAssocID="{A91CC828-3E1E-4517-BD7A-CB572C9D1509}" presName="negativeSpace" presStyleCnt="0"/>
      <dgm:spPr/>
    </dgm:pt>
    <dgm:pt modelId="{72CFC166-05DF-4EC0-A5A6-FD319EEFE098}" type="pres">
      <dgm:prSet presAssocID="{A91CC828-3E1E-4517-BD7A-CB572C9D1509}" presName="childText" presStyleLbl="conFgAcc1" presStyleIdx="1" presStyleCnt="3">
        <dgm:presLayoutVars>
          <dgm:bulletEnabled val="1"/>
        </dgm:presLayoutVars>
      </dgm:prSet>
      <dgm:spPr/>
    </dgm:pt>
    <dgm:pt modelId="{285957E5-BF5A-4558-912D-77818B9116DD}" type="pres">
      <dgm:prSet presAssocID="{DDF984BC-9DD5-41DA-BD6F-1129CC413740}" presName="spaceBetweenRectangles" presStyleCnt="0"/>
      <dgm:spPr/>
    </dgm:pt>
    <dgm:pt modelId="{2B15C887-4E7A-4F96-8B9A-88EA5A0A86FE}" type="pres">
      <dgm:prSet presAssocID="{F2EE575E-7BEC-4AEC-8076-42345F439966}" presName="parentLin" presStyleCnt="0"/>
      <dgm:spPr/>
    </dgm:pt>
    <dgm:pt modelId="{C64E84AF-2F66-4849-AB57-A900AEF1955C}" type="pres">
      <dgm:prSet presAssocID="{F2EE575E-7BEC-4AEC-8076-42345F439966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D0790025-27AB-4868-BAF5-F98317EE3B73}" type="pres">
      <dgm:prSet presAssocID="{F2EE575E-7BEC-4AEC-8076-42345F439966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C3FE47-C55A-45B9-9414-98E083C38FBC}" type="pres">
      <dgm:prSet presAssocID="{F2EE575E-7BEC-4AEC-8076-42345F439966}" presName="negativeSpace" presStyleCnt="0"/>
      <dgm:spPr/>
    </dgm:pt>
    <dgm:pt modelId="{0FAEDF39-5134-4941-8AAF-3A861DF8E2A6}" type="pres">
      <dgm:prSet presAssocID="{F2EE575E-7BEC-4AEC-8076-42345F439966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2B915B0-AB6E-4014-98B8-04E7FD080520}" type="presOf" srcId="{2A90C02C-E12E-419C-8089-8373608B9379}" destId="{F768878A-D28A-4AFD-B4E9-BF55D2449628}" srcOrd="0" destOrd="0" presId="urn:microsoft.com/office/officeart/2005/8/layout/list1"/>
    <dgm:cxn modelId="{80AB205E-571C-4652-B189-AE3BC50B8513}" type="presOf" srcId="{27024D43-91F2-4B91-91AB-7BDFAD553B25}" destId="{C8A343C5-FBD9-4221-96DE-E48CDBF5DE96}" srcOrd="1" destOrd="0" presId="urn:microsoft.com/office/officeart/2005/8/layout/list1"/>
    <dgm:cxn modelId="{DA8415D1-8EAF-464A-A90F-68C825E868EA}" srcId="{2A90C02C-E12E-419C-8089-8373608B9379}" destId="{27024D43-91F2-4B91-91AB-7BDFAD553B25}" srcOrd="0" destOrd="0" parTransId="{ADAE8B63-41C2-4395-B701-D586B9077A72}" sibTransId="{AE37C640-672F-41BA-968B-D47AB3A6118B}"/>
    <dgm:cxn modelId="{97A95A83-19EE-4EC1-B867-02581A0F8320}" srcId="{2A90C02C-E12E-419C-8089-8373608B9379}" destId="{A91CC828-3E1E-4517-BD7A-CB572C9D1509}" srcOrd="1" destOrd="0" parTransId="{A5387AFC-F444-46E6-88F4-44BB06517CA3}" sibTransId="{DDF984BC-9DD5-41DA-BD6F-1129CC413740}"/>
    <dgm:cxn modelId="{031A3A17-6B61-4954-A05A-7520C307DE22}" type="presOf" srcId="{F2EE575E-7BEC-4AEC-8076-42345F439966}" destId="{C64E84AF-2F66-4849-AB57-A900AEF1955C}" srcOrd="0" destOrd="0" presId="urn:microsoft.com/office/officeart/2005/8/layout/list1"/>
    <dgm:cxn modelId="{854EBFEB-8780-4ED5-B402-CBFC7F23DC49}" type="presOf" srcId="{A91CC828-3E1E-4517-BD7A-CB572C9D1509}" destId="{0015F69F-7B21-4479-82F6-4B71F950F172}" srcOrd="1" destOrd="0" presId="urn:microsoft.com/office/officeart/2005/8/layout/list1"/>
    <dgm:cxn modelId="{5A9EF9D9-F854-4798-85AF-D919B4011A24}" type="presOf" srcId="{27024D43-91F2-4B91-91AB-7BDFAD553B25}" destId="{E5972D03-97F1-4180-91F5-91229FB76A00}" srcOrd="0" destOrd="0" presId="urn:microsoft.com/office/officeart/2005/8/layout/list1"/>
    <dgm:cxn modelId="{31ACAF37-6C04-4121-9F82-5F60B048A9DB}" type="presOf" srcId="{A91CC828-3E1E-4517-BD7A-CB572C9D1509}" destId="{3E852C4E-FAFB-460A-BB4B-DD9224046E55}" srcOrd="0" destOrd="0" presId="urn:microsoft.com/office/officeart/2005/8/layout/list1"/>
    <dgm:cxn modelId="{5BC59875-BA68-4FE9-B794-3CA98E27939D}" srcId="{2A90C02C-E12E-419C-8089-8373608B9379}" destId="{F2EE575E-7BEC-4AEC-8076-42345F439966}" srcOrd="2" destOrd="0" parTransId="{BE9DC0B2-1009-469B-8856-5DA9FA6E1E18}" sibTransId="{87592A9B-3306-4F2E-9C8F-E7576FA3B629}"/>
    <dgm:cxn modelId="{19225070-918F-43BA-9062-95AF098F3E3B}" type="presOf" srcId="{F2EE575E-7BEC-4AEC-8076-42345F439966}" destId="{D0790025-27AB-4868-BAF5-F98317EE3B73}" srcOrd="1" destOrd="0" presId="urn:microsoft.com/office/officeart/2005/8/layout/list1"/>
    <dgm:cxn modelId="{B314925A-64DF-4264-B111-AF540A439692}" type="presParOf" srcId="{F768878A-D28A-4AFD-B4E9-BF55D2449628}" destId="{979CC90E-C68A-449C-BA45-DAD2190CF0E9}" srcOrd="0" destOrd="0" presId="urn:microsoft.com/office/officeart/2005/8/layout/list1"/>
    <dgm:cxn modelId="{0BE3E989-459B-4779-898F-CF6D05800106}" type="presParOf" srcId="{979CC90E-C68A-449C-BA45-DAD2190CF0E9}" destId="{E5972D03-97F1-4180-91F5-91229FB76A00}" srcOrd="0" destOrd="0" presId="urn:microsoft.com/office/officeart/2005/8/layout/list1"/>
    <dgm:cxn modelId="{3B94BD6A-2499-4A24-9FB3-F8C5D0FA68A1}" type="presParOf" srcId="{979CC90E-C68A-449C-BA45-DAD2190CF0E9}" destId="{C8A343C5-FBD9-4221-96DE-E48CDBF5DE96}" srcOrd="1" destOrd="0" presId="urn:microsoft.com/office/officeart/2005/8/layout/list1"/>
    <dgm:cxn modelId="{748DAD03-44BC-4658-9575-56A3BD2744B9}" type="presParOf" srcId="{F768878A-D28A-4AFD-B4E9-BF55D2449628}" destId="{D15A31BB-A107-4778-AFA6-8D734AF3C78E}" srcOrd="1" destOrd="0" presId="urn:microsoft.com/office/officeart/2005/8/layout/list1"/>
    <dgm:cxn modelId="{3C4F3628-1515-4EC9-A64B-DDD88C4D8070}" type="presParOf" srcId="{F768878A-D28A-4AFD-B4E9-BF55D2449628}" destId="{8EC3460C-F628-45D0-82AA-20630C4F5810}" srcOrd="2" destOrd="0" presId="urn:microsoft.com/office/officeart/2005/8/layout/list1"/>
    <dgm:cxn modelId="{268786CA-63AE-44AA-A338-959A97CB489F}" type="presParOf" srcId="{F768878A-D28A-4AFD-B4E9-BF55D2449628}" destId="{4B9756D2-F9F0-4E28-831F-6D2CB0BCEC29}" srcOrd="3" destOrd="0" presId="urn:microsoft.com/office/officeart/2005/8/layout/list1"/>
    <dgm:cxn modelId="{B933ECFE-D40E-4765-8DAD-71B4B974C41A}" type="presParOf" srcId="{F768878A-D28A-4AFD-B4E9-BF55D2449628}" destId="{094E309D-DD28-4DA2-9CA1-1F61C9A63248}" srcOrd="4" destOrd="0" presId="urn:microsoft.com/office/officeart/2005/8/layout/list1"/>
    <dgm:cxn modelId="{EF50C7E4-7138-4881-97E0-A63750343F5C}" type="presParOf" srcId="{094E309D-DD28-4DA2-9CA1-1F61C9A63248}" destId="{3E852C4E-FAFB-460A-BB4B-DD9224046E55}" srcOrd="0" destOrd="0" presId="urn:microsoft.com/office/officeart/2005/8/layout/list1"/>
    <dgm:cxn modelId="{91F66B17-BAF1-4883-B652-62693C47F317}" type="presParOf" srcId="{094E309D-DD28-4DA2-9CA1-1F61C9A63248}" destId="{0015F69F-7B21-4479-82F6-4B71F950F172}" srcOrd="1" destOrd="0" presId="urn:microsoft.com/office/officeart/2005/8/layout/list1"/>
    <dgm:cxn modelId="{F4FF025C-F761-497F-B3E1-97250BDF798D}" type="presParOf" srcId="{F768878A-D28A-4AFD-B4E9-BF55D2449628}" destId="{88F5536A-1102-424C-B74E-B40222946019}" srcOrd="5" destOrd="0" presId="urn:microsoft.com/office/officeart/2005/8/layout/list1"/>
    <dgm:cxn modelId="{DC06E4A2-1EC6-4067-B6E8-0B11A3D97EC8}" type="presParOf" srcId="{F768878A-D28A-4AFD-B4E9-BF55D2449628}" destId="{72CFC166-05DF-4EC0-A5A6-FD319EEFE098}" srcOrd="6" destOrd="0" presId="urn:microsoft.com/office/officeart/2005/8/layout/list1"/>
    <dgm:cxn modelId="{55656669-9C2D-4E8D-BC90-1537FA5B3256}" type="presParOf" srcId="{F768878A-D28A-4AFD-B4E9-BF55D2449628}" destId="{285957E5-BF5A-4558-912D-77818B9116DD}" srcOrd="7" destOrd="0" presId="urn:microsoft.com/office/officeart/2005/8/layout/list1"/>
    <dgm:cxn modelId="{640AD535-1898-4A4A-BA49-5E86A5F32F10}" type="presParOf" srcId="{F768878A-D28A-4AFD-B4E9-BF55D2449628}" destId="{2B15C887-4E7A-4F96-8B9A-88EA5A0A86FE}" srcOrd="8" destOrd="0" presId="urn:microsoft.com/office/officeart/2005/8/layout/list1"/>
    <dgm:cxn modelId="{A777FD0F-FA29-4019-BA88-6047E3685C05}" type="presParOf" srcId="{2B15C887-4E7A-4F96-8B9A-88EA5A0A86FE}" destId="{C64E84AF-2F66-4849-AB57-A900AEF1955C}" srcOrd="0" destOrd="0" presId="urn:microsoft.com/office/officeart/2005/8/layout/list1"/>
    <dgm:cxn modelId="{21D4CBDE-836F-4EF2-A49F-0CAB44239740}" type="presParOf" srcId="{2B15C887-4E7A-4F96-8B9A-88EA5A0A86FE}" destId="{D0790025-27AB-4868-BAF5-F98317EE3B73}" srcOrd="1" destOrd="0" presId="urn:microsoft.com/office/officeart/2005/8/layout/list1"/>
    <dgm:cxn modelId="{6C89FF5F-A037-4EE3-86CE-95AB77A82670}" type="presParOf" srcId="{F768878A-D28A-4AFD-B4E9-BF55D2449628}" destId="{74C3FE47-C55A-45B9-9414-98E083C38FBC}" srcOrd="9" destOrd="0" presId="urn:microsoft.com/office/officeart/2005/8/layout/list1"/>
    <dgm:cxn modelId="{4F7412B0-4BF0-4508-AFF9-22F0C259338B}" type="presParOf" srcId="{F768878A-D28A-4AFD-B4E9-BF55D2449628}" destId="{0FAEDF39-5134-4941-8AAF-3A861DF8E2A6}" srcOrd="10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90C02C-E12E-419C-8089-8373608B9379}" type="doc">
      <dgm:prSet loTypeId="urn:microsoft.com/office/officeart/2005/8/layout/list1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27024D43-91F2-4B91-91AB-7BDFAD553B25}">
      <dgm:prSet phldrT="[Текст]"/>
      <dgm:spPr/>
      <dgm:t>
        <a:bodyPr/>
        <a:lstStyle/>
        <a:p>
          <a:r>
            <a:rPr lang="ru-RU" dirty="0" smtClean="0"/>
            <a:t>Проведение  исследования</a:t>
          </a:r>
          <a:endParaRPr lang="ru-RU" dirty="0"/>
        </a:p>
      </dgm:t>
    </dgm:pt>
    <dgm:pt modelId="{ADAE8B63-41C2-4395-B701-D586B9077A72}" type="parTrans" cxnId="{DA8415D1-8EAF-464A-A90F-68C825E868EA}">
      <dgm:prSet/>
      <dgm:spPr/>
      <dgm:t>
        <a:bodyPr/>
        <a:lstStyle/>
        <a:p>
          <a:endParaRPr lang="ru-RU"/>
        </a:p>
      </dgm:t>
    </dgm:pt>
    <dgm:pt modelId="{AE37C640-672F-41BA-968B-D47AB3A6118B}" type="sibTrans" cxnId="{DA8415D1-8EAF-464A-A90F-68C825E868EA}">
      <dgm:prSet/>
      <dgm:spPr/>
      <dgm:t>
        <a:bodyPr/>
        <a:lstStyle/>
        <a:p>
          <a:endParaRPr lang="ru-RU"/>
        </a:p>
      </dgm:t>
    </dgm:pt>
    <dgm:pt modelId="{A91CC828-3E1E-4517-BD7A-CB572C9D1509}">
      <dgm:prSet phldrT="[Текст]"/>
      <dgm:spPr/>
      <dgm:t>
        <a:bodyPr/>
        <a:lstStyle/>
        <a:p>
          <a:r>
            <a:rPr lang="ru-RU" dirty="0" smtClean="0"/>
            <a:t>Обработка результатов</a:t>
          </a:r>
          <a:endParaRPr lang="ru-RU" dirty="0"/>
        </a:p>
      </dgm:t>
    </dgm:pt>
    <dgm:pt modelId="{A5387AFC-F444-46E6-88F4-44BB06517CA3}" type="parTrans" cxnId="{97A95A83-19EE-4EC1-B867-02581A0F8320}">
      <dgm:prSet/>
      <dgm:spPr/>
      <dgm:t>
        <a:bodyPr/>
        <a:lstStyle/>
        <a:p>
          <a:endParaRPr lang="ru-RU"/>
        </a:p>
      </dgm:t>
    </dgm:pt>
    <dgm:pt modelId="{DDF984BC-9DD5-41DA-BD6F-1129CC413740}" type="sibTrans" cxnId="{97A95A83-19EE-4EC1-B867-02581A0F8320}">
      <dgm:prSet/>
      <dgm:spPr/>
      <dgm:t>
        <a:bodyPr/>
        <a:lstStyle/>
        <a:p>
          <a:endParaRPr lang="ru-RU"/>
        </a:p>
      </dgm:t>
    </dgm:pt>
    <dgm:pt modelId="{F2EE575E-7BEC-4AEC-8076-42345F439966}">
      <dgm:prSet phldrT="[Текст]"/>
      <dgm:spPr/>
      <dgm:t>
        <a:bodyPr/>
        <a:lstStyle/>
        <a:p>
          <a:r>
            <a:rPr lang="ru-RU" dirty="0" smtClean="0"/>
            <a:t>Выводы </a:t>
          </a:r>
          <a:endParaRPr lang="ru-RU" dirty="0"/>
        </a:p>
      </dgm:t>
    </dgm:pt>
    <dgm:pt modelId="{BE9DC0B2-1009-469B-8856-5DA9FA6E1E18}" type="parTrans" cxnId="{5BC59875-BA68-4FE9-B794-3CA98E27939D}">
      <dgm:prSet/>
      <dgm:spPr/>
      <dgm:t>
        <a:bodyPr/>
        <a:lstStyle/>
        <a:p>
          <a:endParaRPr lang="ru-RU"/>
        </a:p>
      </dgm:t>
    </dgm:pt>
    <dgm:pt modelId="{87592A9B-3306-4F2E-9C8F-E7576FA3B629}" type="sibTrans" cxnId="{5BC59875-BA68-4FE9-B794-3CA98E27939D}">
      <dgm:prSet/>
      <dgm:spPr/>
      <dgm:t>
        <a:bodyPr/>
        <a:lstStyle/>
        <a:p>
          <a:endParaRPr lang="ru-RU"/>
        </a:p>
      </dgm:t>
    </dgm:pt>
    <dgm:pt modelId="{A4C31662-847D-45A0-9B2D-6543F922AD22}">
      <dgm:prSet/>
      <dgm:spPr/>
      <dgm:t>
        <a:bodyPr/>
        <a:lstStyle/>
        <a:p>
          <a:r>
            <a:rPr lang="ru-RU" dirty="0" smtClean="0"/>
            <a:t>Дальнейшие мероприятия</a:t>
          </a:r>
          <a:endParaRPr lang="ru-RU" dirty="0"/>
        </a:p>
      </dgm:t>
    </dgm:pt>
    <dgm:pt modelId="{2FC5745F-72AA-4C1E-86FD-9C827DDCBE5D}" type="parTrans" cxnId="{F78124DD-5109-4076-B50B-9E4DC9560DD0}">
      <dgm:prSet/>
      <dgm:spPr/>
      <dgm:t>
        <a:bodyPr/>
        <a:lstStyle/>
        <a:p>
          <a:endParaRPr lang="ru-RU"/>
        </a:p>
      </dgm:t>
    </dgm:pt>
    <dgm:pt modelId="{AF65B25D-3A35-47C0-AC84-613C21E9F8C5}" type="sibTrans" cxnId="{F78124DD-5109-4076-B50B-9E4DC9560DD0}">
      <dgm:prSet/>
      <dgm:spPr/>
      <dgm:t>
        <a:bodyPr/>
        <a:lstStyle/>
        <a:p>
          <a:endParaRPr lang="ru-RU"/>
        </a:p>
      </dgm:t>
    </dgm:pt>
    <dgm:pt modelId="{F768878A-D28A-4AFD-B4E9-BF55D2449628}" type="pres">
      <dgm:prSet presAssocID="{2A90C02C-E12E-419C-8089-8373608B937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79CC90E-C68A-449C-BA45-DAD2190CF0E9}" type="pres">
      <dgm:prSet presAssocID="{27024D43-91F2-4B91-91AB-7BDFAD553B25}" presName="parentLin" presStyleCnt="0"/>
      <dgm:spPr/>
    </dgm:pt>
    <dgm:pt modelId="{E5972D03-97F1-4180-91F5-91229FB76A00}" type="pres">
      <dgm:prSet presAssocID="{27024D43-91F2-4B91-91AB-7BDFAD553B25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C8A343C5-FBD9-4221-96DE-E48CDBF5DE96}" type="pres">
      <dgm:prSet presAssocID="{27024D43-91F2-4B91-91AB-7BDFAD553B25}" presName="parentText" presStyleLbl="node1" presStyleIdx="0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5A31BB-A107-4778-AFA6-8D734AF3C78E}" type="pres">
      <dgm:prSet presAssocID="{27024D43-91F2-4B91-91AB-7BDFAD553B25}" presName="negativeSpace" presStyleCnt="0"/>
      <dgm:spPr/>
    </dgm:pt>
    <dgm:pt modelId="{8EC3460C-F628-45D0-82AA-20630C4F5810}" type="pres">
      <dgm:prSet presAssocID="{27024D43-91F2-4B91-91AB-7BDFAD553B25}" presName="childText" presStyleLbl="conFgAcc1" presStyleIdx="0" presStyleCnt="4">
        <dgm:presLayoutVars>
          <dgm:bulletEnabled val="1"/>
        </dgm:presLayoutVars>
      </dgm:prSet>
      <dgm:spPr/>
    </dgm:pt>
    <dgm:pt modelId="{4B9756D2-F9F0-4E28-831F-6D2CB0BCEC29}" type="pres">
      <dgm:prSet presAssocID="{AE37C640-672F-41BA-968B-D47AB3A6118B}" presName="spaceBetweenRectangles" presStyleCnt="0"/>
      <dgm:spPr/>
    </dgm:pt>
    <dgm:pt modelId="{094E309D-DD28-4DA2-9CA1-1F61C9A63248}" type="pres">
      <dgm:prSet presAssocID="{A91CC828-3E1E-4517-BD7A-CB572C9D1509}" presName="parentLin" presStyleCnt="0"/>
      <dgm:spPr/>
    </dgm:pt>
    <dgm:pt modelId="{3E852C4E-FAFB-460A-BB4B-DD9224046E55}" type="pres">
      <dgm:prSet presAssocID="{A91CC828-3E1E-4517-BD7A-CB572C9D1509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0015F69F-7B21-4479-82F6-4B71F950F172}" type="pres">
      <dgm:prSet presAssocID="{A91CC828-3E1E-4517-BD7A-CB572C9D1509}" presName="parentText" presStyleLbl="node1" presStyleIdx="1" presStyleCnt="4" custScaleX="13917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F5536A-1102-424C-B74E-B40222946019}" type="pres">
      <dgm:prSet presAssocID="{A91CC828-3E1E-4517-BD7A-CB572C9D1509}" presName="negativeSpace" presStyleCnt="0"/>
      <dgm:spPr/>
    </dgm:pt>
    <dgm:pt modelId="{72CFC166-05DF-4EC0-A5A6-FD319EEFE098}" type="pres">
      <dgm:prSet presAssocID="{A91CC828-3E1E-4517-BD7A-CB572C9D1509}" presName="childText" presStyleLbl="conFgAcc1" presStyleIdx="1" presStyleCnt="4">
        <dgm:presLayoutVars>
          <dgm:bulletEnabled val="1"/>
        </dgm:presLayoutVars>
      </dgm:prSet>
      <dgm:spPr/>
    </dgm:pt>
    <dgm:pt modelId="{285957E5-BF5A-4558-912D-77818B9116DD}" type="pres">
      <dgm:prSet presAssocID="{DDF984BC-9DD5-41DA-BD6F-1129CC413740}" presName="spaceBetweenRectangles" presStyleCnt="0"/>
      <dgm:spPr/>
    </dgm:pt>
    <dgm:pt modelId="{2B15C887-4E7A-4F96-8B9A-88EA5A0A86FE}" type="pres">
      <dgm:prSet presAssocID="{F2EE575E-7BEC-4AEC-8076-42345F439966}" presName="parentLin" presStyleCnt="0"/>
      <dgm:spPr/>
    </dgm:pt>
    <dgm:pt modelId="{C64E84AF-2F66-4849-AB57-A900AEF1955C}" type="pres">
      <dgm:prSet presAssocID="{F2EE575E-7BEC-4AEC-8076-42345F439966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D0790025-27AB-4868-BAF5-F98317EE3B73}" type="pres">
      <dgm:prSet presAssocID="{F2EE575E-7BEC-4AEC-8076-42345F439966}" presName="parentText" presStyleLbl="node1" presStyleIdx="2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C3FE47-C55A-45B9-9414-98E083C38FBC}" type="pres">
      <dgm:prSet presAssocID="{F2EE575E-7BEC-4AEC-8076-42345F439966}" presName="negativeSpace" presStyleCnt="0"/>
      <dgm:spPr/>
    </dgm:pt>
    <dgm:pt modelId="{0FAEDF39-5134-4941-8AAF-3A861DF8E2A6}" type="pres">
      <dgm:prSet presAssocID="{F2EE575E-7BEC-4AEC-8076-42345F439966}" presName="childText" presStyleLbl="conFgAcc1" presStyleIdx="2" presStyleCnt="4">
        <dgm:presLayoutVars>
          <dgm:bulletEnabled val="1"/>
        </dgm:presLayoutVars>
      </dgm:prSet>
      <dgm:spPr/>
    </dgm:pt>
    <dgm:pt modelId="{61FDBB5E-8AB6-4295-86AD-73B700F5BC25}" type="pres">
      <dgm:prSet presAssocID="{87592A9B-3306-4F2E-9C8F-E7576FA3B629}" presName="spaceBetweenRectangles" presStyleCnt="0"/>
      <dgm:spPr/>
    </dgm:pt>
    <dgm:pt modelId="{9C09AFA8-1BA0-4FDE-AD16-BF9B99197495}" type="pres">
      <dgm:prSet presAssocID="{A4C31662-847D-45A0-9B2D-6543F922AD22}" presName="parentLin" presStyleCnt="0"/>
      <dgm:spPr/>
    </dgm:pt>
    <dgm:pt modelId="{413610D5-AC64-4413-9EB7-FDB99DC735A0}" type="pres">
      <dgm:prSet presAssocID="{A4C31662-847D-45A0-9B2D-6543F922AD22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94ED9C34-29CD-40CF-ABCF-874C16C6CB18}" type="pres">
      <dgm:prSet presAssocID="{A4C31662-847D-45A0-9B2D-6543F922AD22}" presName="parentText" presStyleLbl="node1" presStyleIdx="3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41CCD7-1E9D-428A-9387-A891615C7680}" type="pres">
      <dgm:prSet presAssocID="{A4C31662-847D-45A0-9B2D-6543F922AD22}" presName="negativeSpace" presStyleCnt="0"/>
      <dgm:spPr/>
    </dgm:pt>
    <dgm:pt modelId="{B9DE3B46-F653-4D13-A9A5-99EF485EFE59}" type="pres">
      <dgm:prSet presAssocID="{A4C31662-847D-45A0-9B2D-6543F922AD22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C10AB415-48C2-4BF8-94B6-4D2D0C521F25}" type="presOf" srcId="{A4C31662-847D-45A0-9B2D-6543F922AD22}" destId="{94ED9C34-29CD-40CF-ABCF-874C16C6CB18}" srcOrd="1" destOrd="0" presId="urn:microsoft.com/office/officeart/2005/8/layout/list1"/>
    <dgm:cxn modelId="{F78124DD-5109-4076-B50B-9E4DC9560DD0}" srcId="{2A90C02C-E12E-419C-8089-8373608B9379}" destId="{A4C31662-847D-45A0-9B2D-6543F922AD22}" srcOrd="3" destOrd="0" parTransId="{2FC5745F-72AA-4C1E-86FD-9C827DDCBE5D}" sibTransId="{AF65B25D-3A35-47C0-AC84-613C21E9F8C5}"/>
    <dgm:cxn modelId="{DA8415D1-8EAF-464A-A90F-68C825E868EA}" srcId="{2A90C02C-E12E-419C-8089-8373608B9379}" destId="{27024D43-91F2-4B91-91AB-7BDFAD553B25}" srcOrd="0" destOrd="0" parTransId="{ADAE8B63-41C2-4395-B701-D586B9077A72}" sibTransId="{AE37C640-672F-41BA-968B-D47AB3A6118B}"/>
    <dgm:cxn modelId="{97A95A83-19EE-4EC1-B867-02581A0F8320}" srcId="{2A90C02C-E12E-419C-8089-8373608B9379}" destId="{A91CC828-3E1E-4517-BD7A-CB572C9D1509}" srcOrd="1" destOrd="0" parTransId="{A5387AFC-F444-46E6-88F4-44BB06517CA3}" sibTransId="{DDF984BC-9DD5-41DA-BD6F-1129CC413740}"/>
    <dgm:cxn modelId="{D470B467-37A1-4DEE-9C89-74A580D2A780}" type="presOf" srcId="{2A90C02C-E12E-419C-8089-8373608B9379}" destId="{F768878A-D28A-4AFD-B4E9-BF55D2449628}" srcOrd="0" destOrd="0" presId="urn:microsoft.com/office/officeart/2005/8/layout/list1"/>
    <dgm:cxn modelId="{A77BBBEA-7D63-4D26-99D4-798F976E021D}" type="presOf" srcId="{F2EE575E-7BEC-4AEC-8076-42345F439966}" destId="{D0790025-27AB-4868-BAF5-F98317EE3B73}" srcOrd="1" destOrd="0" presId="urn:microsoft.com/office/officeart/2005/8/layout/list1"/>
    <dgm:cxn modelId="{D7303824-34BD-4B7D-AAD7-39929518E838}" type="presOf" srcId="{A91CC828-3E1E-4517-BD7A-CB572C9D1509}" destId="{3E852C4E-FAFB-460A-BB4B-DD9224046E55}" srcOrd="0" destOrd="0" presId="urn:microsoft.com/office/officeart/2005/8/layout/list1"/>
    <dgm:cxn modelId="{99457298-FEBF-462C-879E-2D7ED429B5A2}" type="presOf" srcId="{27024D43-91F2-4B91-91AB-7BDFAD553B25}" destId="{C8A343C5-FBD9-4221-96DE-E48CDBF5DE96}" srcOrd="1" destOrd="0" presId="urn:microsoft.com/office/officeart/2005/8/layout/list1"/>
    <dgm:cxn modelId="{6BD00A53-B3AE-455F-9E47-3FA734212E3F}" type="presOf" srcId="{27024D43-91F2-4B91-91AB-7BDFAD553B25}" destId="{E5972D03-97F1-4180-91F5-91229FB76A00}" srcOrd="0" destOrd="0" presId="urn:microsoft.com/office/officeart/2005/8/layout/list1"/>
    <dgm:cxn modelId="{2AFD70A4-963C-4818-8417-F48F6BA6436D}" type="presOf" srcId="{A4C31662-847D-45A0-9B2D-6543F922AD22}" destId="{413610D5-AC64-4413-9EB7-FDB99DC735A0}" srcOrd="0" destOrd="0" presId="urn:microsoft.com/office/officeart/2005/8/layout/list1"/>
    <dgm:cxn modelId="{4A2416F1-C82A-4B33-A86D-38AD388FA5D1}" type="presOf" srcId="{A91CC828-3E1E-4517-BD7A-CB572C9D1509}" destId="{0015F69F-7B21-4479-82F6-4B71F950F172}" srcOrd="1" destOrd="0" presId="urn:microsoft.com/office/officeart/2005/8/layout/list1"/>
    <dgm:cxn modelId="{5BC59875-BA68-4FE9-B794-3CA98E27939D}" srcId="{2A90C02C-E12E-419C-8089-8373608B9379}" destId="{F2EE575E-7BEC-4AEC-8076-42345F439966}" srcOrd="2" destOrd="0" parTransId="{BE9DC0B2-1009-469B-8856-5DA9FA6E1E18}" sibTransId="{87592A9B-3306-4F2E-9C8F-E7576FA3B629}"/>
    <dgm:cxn modelId="{54FFA4D7-9A88-4C74-999A-853DF4A8CCF4}" type="presOf" srcId="{F2EE575E-7BEC-4AEC-8076-42345F439966}" destId="{C64E84AF-2F66-4849-AB57-A900AEF1955C}" srcOrd="0" destOrd="0" presId="urn:microsoft.com/office/officeart/2005/8/layout/list1"/>
    <dgm:cxn modelId="{615A88A9-438C-42D3-8391-BA5855D5DA66}" type="presParOf" srcId="{F768878A-D28A-4AFD-B4E9-BF55D2449628}" destId="{979CC90E-C68A-449C-BA45-DAD2190CF0E9}" srcOrd="0" destOrd="0" presId="urn:microsoft.com/office/officeart/2005/8/layout/list1"/>
    <dgm:cxn modelId="{C0B815A1-69BE-426E-B31C-2E72B7B9A9A3}" type="presParOf" srcId="{979CC90E-C68A-449C-BA45-DAD2190CF0E9}" destId="{E5972D03-97F1-4180-91F5-91229FB76A00}" srcOrd="0" destOrd="0" presId="urn:microsoft.com/office/officeart/2005/8/layout/list1"/>
    <dgm:cxn modelId="{CB54C2B1-679B-409E-8102-A33B7A99B7A7}" type="presParOf" srcId="{979CC90E-C68A-449C-BA45-DAD2190CF0E9}" destId="{C8A343C5-FBD9-4221-96DE-E48CDBF5DE96}" srcOrd="1" destOrd="0" presId="urn:microsoft.com/office/officeart/2005/8/layout/list1"/>
    <dgm:cxn modelId="{07FBF513-A424-48D2-9FD5-9AC5F19E7DDB}" type="presParOf" srcId="{F768878A-D28A-4AFD-B4E9-BF55D2449628}" destId="{D15A31BB-A107-4778-AFA6-8D734AF3C78E}" srcOrd="1" destOrd="0" presId="urn:microsoft.com/office/officeart/2005/8/layout/list1"/>
    <dgm:cxn modelId="{B8163AEF-F8FD-4F44-911A-F5175A1AFD87}" type="presParOf" srcId="{F768878A-D28A-4AFD-B4E9-BF55D2449628}" destId="{8EC3460C-F628-45D0-82AA-20630C4F5810}" srcOrd="2" destOrd="0" presId="urn:microsoft.com/office/officeart/2005/8/layout/list1"/>
    <dgm:cxn modelId="{34E23B17-3F9F-4858-890E-2984BFA43D71}" type="presParOf" srcId="{F768878A-D28A-4AFD-B4E9-BF55D2449628}" destId="{4B9756D2-F9F0-4E28-831F-6D2CB0BCEC29}" srcOrd="3" destOrd="0" presId="urn:microsoft.com/office/officeart/2005/8/layout/list1"/>
    <dgm:cxn modelId="{409E59C3-F15D-414E-AF19-2B895D819348}" type="presParOf" srcId="{F768878A-D28A-4AFD-B4E9-BF55D2449628}" destId="{094E309D-DD28-4DA2-9CA1-1F61C9A63248}" srcOrd="4" destOrd="0" presId="urn:microsoft.com/office/officeart/2005/8/layout/list1"/>
    <dgm:cxn modelId="{D7C0A0B1-DD4F-4F27-80CD-A67E679519C1}" type="presParOf" srcId="{094E309D-DD28-4DA2-9CA1-1F61C9A63248}" destId="{3E852C4E-FAFB-460A-BB4B-DD9224046E55}" srcOrd="0" destOrd="0" presId="urn:microsoft.com/office/officeart/2005/8/layout/list1"/>
    <dgm:cxn modelId="{5A6049E6-DF19-45B3-8665-32A59B1942C4}" type="presParOf" srcId="{094E309D-DD28-4DA2-9CA1-1F61C9A63248}" destId="{0015F69F-7B21-4479-82F6-4B71F950F172}" srcOrd="1" destOrd="0" presId="urn:microsoft.com/office/officeart/2005/8/layout/list1"/>
    <dgm:cxn modelId="{268CEB87-34DA-4CB7-BAE7-B9264F806CCC}" type="presParOf" srcId="{F768878A-D28A-4AFD-B4E9-BF55D2449628}" destId="{88F5536A-1102-424C-B74E-B40222946019}" srcOrd="5" destOrd="0" presId="urn:microsoft.com/office/officeart/2005/8/layout/list1"/>
    <dgm:cxn modelId="{F0B97FBC-CF75-48DE-8C9B-20D0531D84B9}" type="presParOf" srcId="{F768878A-D28A-4AFD-B4E9-BF55D2449628}" destId="{72CFC166-05DF-4EC0-A5A6-FD319EEFE098}" srcOrd="6" destOrd="0" presId="urn:microsoft.com/office/officeart/2005/8/layout/list1"/>
    <dgm:cxn modelId="{F5836631-889B-4588-917C-F4F48DF5EBDA}" type="presParOf" srcId="{F768878A-D28A-4AFD-B4E9-BF55D2449628}" destId="{285957E5-BF5A-4558-912D-77818B9116DD}" srcOrd="7" destOrd="0" presId="urn:microsoft.com/office/officeart/2005/8/layout/list1"/>
    <dgm:cxn modelId="{A8E99AB9-AD66-41E8-9863-E18B013F88F3}" type="presParOf" srcId="{F768878A-D28A-4AFD-B4E9-BF55D2449628}" destId="{2B15C887-4E7A-4F96-8B9A-88EA5A0A86FE}" srcOrd="8" destOrd="0" presId="urn:microsoft.com/office/officeart/2005/8/layout/list1"/>
    <dgm:cxn modelId="{191613A2-860D-40CB-979D-B3ADEFCD7AAC}" type="presParOf" srcId="{2B15C887-4E7A-4F96-8B9A-88EA5A0A86FE}" destId="{C64E84AF-2F66-4849-AB57-A900AEF1955C}" srcOrd="0" destOrd="0" presId="urn:microsoft.com/office/officeart/2005/8/layout/list1"/>
    <dgm:cxn modelId="{8F0F392A-57C7-4DFD-80AD-683434D10307}" type="presParOf" srcId="{2B15C887-4E7A-4F96-8B9A-88EA5A0A86FE}" destId="{D0790025-27AB-4868-BAF5-F98317EE3B73}" srcOrd="1" destOrd="0" presId="urn:microsoft.com/office/officeart/2005/8/layout/list1"/>
    <dgm:cxn modelId="{0DF8779D-3B35-4BFF-B831-60D56529DF22}" type="presParOf" srcId="{F768878A-D28A-4AFD-B4E9-BF55D2449628}" destId="{74C3FE47-C55A-45B9-9414-98E083C38FBC}" srcOrd="9" destOrd="0" presId="urn:microsoft.com/office/officeart/2005/8/layout/list1"/>
    <dgm:cxn modelId="{7008C322-DB19-4450-AC0B-78A496E12B31}" type="presParOf" srcId="{F768878A-D28A-4AFD-B4E9-BF55D2449628}" destId="{0FAEDF39-5134-4941-8AAF-3A861DF8E2A6}" srcOrd="10" destOrd="0" presId="urn:microsoft.com/office/officeart/2005/8/layout/list1"/>
    <dgm:cxn modelId="{54B249AD-10D3-4002-B300-FFB13BE2C16C}" type="presParOf" srcId="{F768878A-D28A-4AFD-B4E9-BF55D2449628}" destId="{61FDBB5E-8AB6-4295-86AD-73B700F5BC25}" srcOrd="11" destOrd="0" presId="urn:microsoft.com/office/officeart/2005/8/layout/list1"/>
    <dgm:cxn modelId="{231159DB-1117-4AC2-BC1B-EE2BBC81B54B}" type="presParOf" srcId="{F768878A-D28A-4AFD-B4E9-BF55D2449628}" destId="{9C09AFA8-1BA0-4FDE-AD16-BF9B99197495}" srcOrd="12" destOrd="0" presId="urn:microsoft.com/office/officeart/2005/8/layout/list1"/>
    <dgm:cxn modelId="{0787915F-AFE1-4E97-9ACA-1741DE9349A2}" type="presParOf" srcId="{9C09AFA8-1BA0-4FDE-AD16-BF9B99197495}" destId="{413610D5-AC64-4413-9EB7-FDB99DC735A0}" srcOrd="0" destOrd="0" presId="urn:microsoft.com/office/officeart/2005/8/layout/list1"/>
    <dgm:cxn modelId="{8F96CC42-9712-4DAF-8824-7254D688AD29}" type="presParOf" srcId="{9C09AFA8-1BA0-4FDE-AD16-BF9B99197495}" destId="{94ED9C34-29CD-40CF-ABCF-874C16C6CB18}" srcOrd="1" destOrd="0" presId="urn:microsoft.com/office/officeart/2005/8/layout/list1"/>
    <dgm:cxn modelId="{6541D1D6-4F97-4D73-B2BE-D8A8A9D2BBF8}" type="presParOf" srcId="{F768878A-D28A-4AFD-B4E9-BF55D2449628}" destId="{D241CCD7-1E9D-428A-9387-A891615C7680}" srcOrd="13" destOrd="0" presId="urn:microsoft.com/office/officeart/2005/8/layout/list1"/>
    <dgm:cxn modelId="{C92B5CD1-DF4D-4EAC-8928-E10139ABE49A}" type="presParOf" srcId="{F768878A-D28A-4AFD-B4E9-BF55D2449628}" destId="{B9DE3B46-F653-4D13-A9A5-99EF485EFE59}" srcOrd="14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openxmlformats.org/officeDocument/2006/relationships/diagramData" Target="../diagrams/data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ОСНОВЫ НАУЧНОГО ИССЛЕДОВАНИЯ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Непосредственная работа над исследованием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Требования к оформлению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00726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Титульный лист.</a:t>
            </a:r>
          </a:p>
          <a:p>
            <a:pPr marL="514350" indent="-514350">
              <a:buAutoNum type="arabicPeriod"/>
            </a:pPr>
            <a:r>
              <a:rPr lang="ru-RU" dirty="0" smtClean="0"/>
              <a:t>Оглавление.</a:t>
            </a:r>
          </a:p>
          <a:p>
            <a:pPr marL="514350" indent="-514350">
              <a:buAutoNum type="arabicPeriod"/>
            </a:pPr>
            <a:r>
              <a:rPr lang="ru-RU" dirty="0" smtClean="0"/>
              <a:t>Введение (1-2 стр.)</a:t>
            </a:r>
          </a:p>
          <a:p>
            <a:pPr marL="514350" indent="-514350">
              <a:buAutoNum type="arabicPeriod"/>
            </a:pPr>
            <a:r>
              <a:rPr lang="ru-RU" dirty="0" smtClean="0"/>
              <a:t>Основная часть: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ru-RU" i="1" dirty="0" smtClean="0"/>
              <a:t>Анализ специальной литературы (не более 1 стр.)</a:t>
            </a:r>
          </a:p>
          <a:p>
            <a:pPr marL="514350" indent="-514350">
              <a:buFont typeface="Wingdings" pitchFamily="2" charset="2"/>
              <a:buChar char="ü"/>
            </a:pPr>
            <a:r>
              <a:rPr lang="ru-RU" i="1" dirty="0" smtClean="0"/>
              <a:t>Описание практических этапов работы (7-8 стр.) </a:t>
            </a:r>
          </a:p>
          <a:p>
            <a:pPr marL="514350" indent="-514350">
              <a:buNone/>
            </a:pPr>
            <a:r>
              <a:rPr lang="ru-RU" dirty="0" smtClean="0"/>
              <a:t>5. Заключение (1-2 стр. общие выводы).</a:t>
            </a:r>
          </a:p>
          <a:p>
            <a:pPr marL="514350" indent="-514350">
              <a:buNone/>
            </a:pPr>
            <a:r>
              <a:rPr lang="ru-RU" dirty="0" smtClean="0"/>
              <a:t>6. Библиографический список.</a:t>
            </a:r>
          </a:p>
          <a:p>
            <a:pPr marL="514350" indent="-514350">
              <a:buNone/>
            </a:pPr>
            <a:r>
              <a:rPr lang="ru-RU" dirty="0" smtClean="0"/>
              <a:t>7. Приложения.</a:t>
            </a:r>
          </a:p>
          <a:p>
            <a:pPr marL="514350" indent="-514350">
              <a:buFont typeface="Wingdings" pitchFamily="2" charset="2"/>
              <a:buChar char="ü"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Ссылки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Исследовательской работы без ссылок не бывает!!!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Мы ссылаемся на:</a:t>
            </a:r>
          </a:p>
          <a:p>
            <a:r>
              <a:rPr lang="ru-RU" dirty="0" smtClean="0"/>
              <a:t>На основных участников проектов.</a:t>
            </a:r>
          </a:p>
          <a:p>
            <a:r>
              <a:rPr lang="ru-RU" dirty="0" smtClean="0"/>
              <a:t>На все использованные тесты.</a:t>
            </a:r>
          </a:p>
          <a:p>
            <a:r>
              <a:rPr lang="ru-RU" dirty="0" smtClean="0"/>
              <a:t>На источники данных.</a:t>
            </a:r>
          </a:p>
          <a:p>
            <a:r>
              <a:rPr lang="ru-RU" dirty="0" smtClean="0"/>
              <a:t>На людей и организации, оказавшие помощь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088438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ru-RU" dirty="0" smtClean="0"/>
              <a:t>Приложения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Часть текста научного исследования, имеющая дополнительное (обычно справочное) значение, необходимое для более полного освещения темы.</a:t>
            </a:r>
          </a:p>
          <a:p>
            <a:r>
              <a:rPr lang="ru-RU" sz="3600" dirty="0" smtClean="0"/>
              <a:t>Порядок приложений – по мере употребления в тексте статьи.</a:t>
            </a:r>
            <a:endParaRPr lang="ru-RU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dirty="0" smtClean="0"/>
              <a:t>1 этап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500726"/>
          </a:xfrm>
        </p:spPr>
        <p:txBody>
          <a:bodyPr/>
          <a:lstStyle/>
          <a:p>
            <a:r>
              <a:rPr lang="ru-RU" dirty="0" smtClean="0"/>
              <a:t>Определить область исследования.</a:t>
            </a:r>
          </a:p>
          <a:p>
            <a:r>
              <a:rPr lang="ru-RU" dirty="0" smtClean="0"/>
              <a:t>В этой области выбрать узко определенную проблему.</a:t>
            </a:r>
          </a:p>
          <a:p>
            <a:r>
              <a:rPr lang="ru-RU" dirty="0" smtClean="0"/>
              <a:t>Наметить линию (ход) исследования.</a:t>
            </a:r>
          </a:p>
          <a:p>
            <a:r>
              <a:rPr lang="ru-RU" dirty="0" smtClean="0"/>
              <a:t>Одновременно с этим создать базу данных, включающую отрывки текстов по проблеме исследования, цитаты, библиографию, иллюстративный материал.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8604"/>
            <a:ext cx="8715436" cy="6072230"/>
          </a:xfrm>
        </p:spPr>
        <p:txBody>
          <a:bodyPr/>
          <a:lstStyle/>
          <a:p>
            <a:r>
              <a:rPr lang="ru-RU" sz="3600" b="1" i="1" dirty="0" smtClean="0"/>
              <a:t>Работа с источниками информации</a:t>
            </a:r>
            <a:r>
              <a:rPr lang="ru-RU" sz="3600" dirty="0" smtClean="0"/>
              <a:t>: справочниками, энциклопедиями, </a:t>
            </a:r>
            <a:r>
              <a:rPr lang="ru-RU" sz="3600" dirty="0" err="1" smtClean="0"/>
              <a:t>Интернет-информацией</a:t>
            </a:r>
            <a:r>
              <a:rPr lang="ru-RU" sz="3600" dirty="0" smtClean="0"/>
              <a:t>, художественной литературой, монографиями, СМИ.</a:t>
            </a:r>
          </a:p>
          <a:p>
            <a:endParaRPr lang="ru-RU" sz="3600" dirty="0" smtClean="0"/>
          </a:p>
          <a:p>
            <a:r>
              <a:rPr lang="ru-RU" sz="3600" dirty="0" smtClean="0"/>
              <a:t>Нахождение и запись новых, неизвестных вам ранее знаний по вашей теме, </a:t>
            </a:r>
            <a:r>
              <a:rPr lang="ru-RU" sz="3600" b="1" i="1" dirty="0" smtClean="0"/>
              <a:t>анализ, обобщение и систематизация найденных сведений.</a:t>
            </a:r>
          </a:p>
          <a:p>
            <a:endParaRPr lang="ru-RU" b="1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7150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dirty="0" smtClean="0"/>
              <a:t>2 этап</a:t>
            </a:r>
          </a:p>
          <a:p>
            <a:r>
              <a:rPr lang="ru-RU" sz="4000" dirty="0" smtClean="0"/>
              <a:t>Работа над вступлением.</a:t>
            </a:r>
          </a:p>
          <a:p>
            <a:pPr algn="ctr">
              <a:buNone/>
            </a:pPr>
            <a:endParaRPr lang="ru-RU" sz="4000" dirty="0" smtClean="0"/>
          </a:p>
          <a:p>
            <a:pPr algn="ctr">
              <a:buNone/>
            </a:pPr>
            <a:r>
              <a:rPr lang="ru-RU" sz="4000" dirty="0" smtClean="0"/>
              <a:t>3 этап</a:t>
            </a:r>
          </a:p>
          <a:p>
            <a:r>
              <a:rPr lang="ru-RU" sz="4000" dirty="0" smtClean="0"/>
              <a:t>Литературный обзор по проблеме исследования (методологическая база).</a:t>
            </a:r>
          </a:p>
          <a:p>
            <a:r>
              <a:rPr lang="ru-RU" sz="4000" dirty="0" smtClean="0"/>
              <a:t>Описание этапов исследования.</a:t>
            </a:r>
          </a:p>
          <a:p>
            <a:pPr algn="ctr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686800" cy="5857916"/>
          </a:xfrm>
        </p:spPr>
        <p:txBody>
          <a:bodyPr>
            <a:normAutofit/>
          </a:bodyPr>
          <a:lstStyle/>
          <a:p>
            <a:r>
              <a:rPr lang="ru-RU" sz="3600" b="1" i="1" dirty="0" smtClean="0"/>
              <a:t>Технологический  этап</a:t>
            </a:r>
          </a:p>
          <a:p>
            <a:pPr>
              <a:buNone/>
            </a:pPr>
            <a:r>
              <a:rPr lang="ru-RU" sz="3600" dirty="0" smtClean="0"/>
              <a:t>Проведение </a:t>
            </a:r>
          </a:p>
          <a:p>
            <a:pPr>
              <a:buNone/>
            </a:pPr>
            <a:r>
              <a:rPr lang="ru-RU" sz="3600" dirty="0" smtClean="0"/>
              <a:t>- опытов,</a:t>
            </a:r>
          </a:p>
          <a:p>
            <a:pPr>
              <a:buNone/>
            </a:pPr>
            <a:r>
              <a:rPr lang="ru-RU" sz="3600" dirty="0" smtClean="0"/>
              <a:t> - экспериментов, </a:t>
            </a:r>
          </a:p>
          <a:p>
            <a:pPr>
              <a:buNone/>
            </a:pPr>
            <a:r>
              <a:rPr lang="ru-RU" sz="3600" dirty="0" smtClean="0"/>
              <a:t>- опросов, подтверждающих или раскрывающих новые знания об объекте или свойства изучаемого объекта. </a:t>
            </a:r>
          </a:p>
          <a:p>
            <a:pPr>
              <a:buNone/>
            </a:pPr>
            <a:r>
              <a:rPr lang="ru-RU" sz="3600" dirty="0" smtClean="0"/>
              <a:t> - анкетирование, </a:t>
            </a:r>
          </a:p>
          <a:p>
            <a:r>
              <a:rPr lang="ru-RU" sz="3600" b="1" i="1" dirty="0" smtClean="0"/>
              <a:t>Аналитический этап. </a:t>
            </a:r>
            <a:r>
              <a:rPr lang="ru-RU" sz="3600" dirty="0" smtClean="0"/>
              <a:t>Рефлексия.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5111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>Методы </a:t>
            </a:r>
            <a:r>
              <a:rPr lang="ru-RU" sz="2800" dirty="0"/>
              <a:t>и методики решения основных задач </a:t>
            </a:r>
            <a:r>
              <a:rPr lang="ru-RU" sz="2800" dirty="0" smtClean="0"/>
              <a:t>- </a:t>
            </a:r>
            <a:endParaRPr lang="ru-RU" sz="28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67544" y="642918"/>
            <a:ext cx="8229600" cy="5574650"/>
          </a:xfrm>
        </p:spPr>
        <p:txBody>
          <a:bodyPr/>
          <a:lstStyle/>
          <a:p>
            <a:pPr>
              <a:buNone/>
            </a:pPr>
            <a:r>
              <a:rPr lang="ru-RU" sz="2400" dirty="0" smtClean="0"/>
              <a:t>      способы </a:t>
            </a:r>
            <a:r>
              <a:rPr lang="ru-RU" sz="2400" dirty="0"/>
              <a:t>деятельности, которыми будет пользоваться учащийся, чтобы разрешить поставленные задачи и получить намеченный результат. </a:t>
            </a:r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659689119"/>
              </p:ext>
            </p:extLst>
          </p:nvPr>
        </p:nvGraphicFramePr>
        <p:xfrm>
          <a:off x="827584" y="2000240"/>
          <a:ext cx="7704856" cy="477361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140407"/>
                <a:gridCol w="3564449"/>
              </a:tblGrid>
              <a:tr h="3353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Эмпирические методы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Теоретические методы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825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Изучение литературы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Анализ документации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Изучение нормативных документов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Наблюдение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Опросы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Интервью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Анкетирование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Тестирование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Определение рейтинга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Изучение и обобщение опыта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Историко-генетический метод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Моделирование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Сравнение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Обобщение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Абстрагирование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Классификация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Систематизация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SimSun"/>
                          <a:cs typeface="Times New Roman"/>
                        </a:rPr>
                        <a:t>Аналогия   …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395218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229600" cy="5111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Основная часть работы 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642918"/>
            <a:ext cx="4038600" cy="5483245"/>
          </a:xfrm>
        </p:spPr>
        <p:txBody>
          <a:bodyPr/>
          <a:lstStyle/>
          <a:p>
            <a:r>
              <a:rPr lang="ru-RU" dirty="0" smtClean="0"/>
              <a:t>Теоретическая часть 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648200" y="642918"/>
            <a:ext cx="4038600" cy="5483245"/>
          </a:xfrm>
        </p:spPr>
        <p:txBody>
          <a:bodyPr/>
          <a:lstStyle/>
          <a:p>
            <a:r>
              <a:rPr lang="ru-RU" dirty="0" smtClean="0"/>
              <a:t>Практическая часть</a:t>
            </a:r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="" xmlns:p14="http://schemas.microsoft.com/office/powerpoint/2010/main" val="1327651477"/>
              </p:ext>
            </p:extLst>
          </p:nvPr>
        </p:nvGraphicFramePr>
        <p:xfrm>
          <a:off x="0" y="1428736"/>
          <a:ext cx="4572000" cy="4912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Схема 6"/>
          <p:cNvGraphicFramePr/>
          <p:nvPr>
            <p:extLst>
              <p:ext uri="{D42A27DB-BD31-4B8C-83A1-F6EECF244321}">
                <p14:modId xmlns="" xmlns:p14="http://schemas.microsoft.com/office/powerpoint/2010/main" val="2721611191"/>
              </p:ext>
            </p:extLst>
          </p:nvPr>
        </p:nvGraphicFramePr>
        <p:xfrm>
          <a:off x="4860032" y="1357298"/>
          <a:ext cx="4104456" cy="49835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="" xmlns:p14="http://schemas.microsoft.com/office/powerpoint/2010/main" val="2834168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3500" dirty="0" smtClean="0"/>
              <a:t>4 этап</a:t>
            </a:r>
          </a:p>
          <a:p>
            <a:pPr>
              <a:buNone/>
            </a:pPr>
            <a:r>
              <a:rPr lang="ru-RU" sz="3500" dirty="0" smtClean="0"/>
              <a:t>Формулирование результатов исследования. Выводы. </a:t>
            </a:r>
            <a:r>
              <a:rPr lang="ru-RU" sz="3500" dirty="0" smtClean="0">
                <a:solidFill>
                  <a:srgbClr val="FF0000"/>
                </a:solidFill>
              </a:rPr>
              <a:t>Окончательная формулировка темы исследования.</a:t>
            </a:r>
          </a:p>
          <a:p>
            <a:pPr>
              <a:buFont typeface="Wingdings" pitchFamily="2" charset="2"/>
              <a:buChar char="ü"/>
            </a:pPr>
            <a:r>
              <a:rPr lang="ru-RU" sz="3500" dirty="0" smtClean="0"/>
              <a:t>Дать определения основным понятиям.</a:t>
            </a:r>
          </a:p>
          <a:p>
            <a:pPr>
              <a:buFont typeface="Wingdings" pitchFamily="2" charset="2"/>
              <a:buChar char="ü"/>
            </a:pPr>
            <a:r>
              <a:rPr lang="ru-RU" sz="3500" dirty="0" smtClean="0"/>
              <a:t>Ранжировать основные идеи исследования.</a:t>
            </a:r>
          </a:p>
          <a:p>
            <a:pPr>
              <a:buFont typeface="Wingdings" pitchFamily="2" charset="2"/>
              <a:buChar char="ü"/>
            </a:pPr>
            <a:r>
              <a:rPr lang="ru-RU" sz="3500" dirty="0" smtClean="0"/>
              <a:t>Выработать суждения и умозаключения.</a:t>
            </a:r>
          </a:p>
          <a:p>
            <a:pPr>
              <a:buFont typeface="Wingdings" pitchFamily="2" charset="2"/>
              <a:buChar char="ü"/>
            </a:pPr>
            <a:r>
              <a:rPr lang="ru-RU" sz="3500" dirty="0" smtClean="0"/>
              <a:t>Сделать выводы по результатам исследования.</a:t>
            </a:r>
          </a:p>
          <a:p>
            <a:pPr>
              <a:buFont typeface="Wingdings" pitchFamily="2" charset="2"/>
              <a:buChar char="ü"/>
            </a:pPr>
            <a:r>
              <a:rPr lang="ru-RU" sz="3500" dirty="0" smtClean="0"/>
              <a:t>Указать возможные пути дальнейшего изучения исследованного объекта или явления.</a:t>
            </a:r>
          </a:p>
          <a:p>
            <a:pPr>
              <a:buFont typeface="Wingdings" pitchFamily="2" charset="2"/>
              <a:buChar char="ü"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Влияние школьного обеда на отметки учащихся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390</Words>
  <PresentationFormat>Экран (4:3)</PresentationFormat>
  <Paragraphs>85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ОСНОВЫ НАУЧНОГО ИССЛЕДОВАНИЯ</vt:lpstr>
      <vt:lpstr>1 этап</vt:lpstr>
      <vt:lpstr>Слайд 3</vt:lpstr>
      <vt:lpstr>Слайд 4</vt:lpstr>
      <vt:lpstr>Слайд 5</vt:lpstr>
      <vt:lpstr>Методы и методики решения основных задач - </vt:lpstr>
      <vt:lpstr>Основная часть работы </vt:lpstr>
      <vt:lpstr>Слайд 8</vt:lpstr>
      <vt:lpstr>Влияние школьного обеда на отметки учащихся</vt:lpstr>
      <vt:lpstr>Требования к оформлению работы</vt:lpstr>
      <vt:lpstr>Ссылки </vt:lpstr>
      <vt:lpstr>Приложения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НАУЧНОГО ИССЛЕДОВАНИЯ</dc:title>
  <cp:lastModifiedBy>MAC-1</cp:lastModifiedBy>
  <cp:revision>16</cp:revision>
  <dcterms:modified xsi:type="dcterms:W3CDTF">2014-02-10T10:00:16Z</dcterms:modified>
</cp:coreProperties>
</file>